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63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3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6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7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77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1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5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6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8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3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4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6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9C5333-9792-42B0-B8E6-4AA1A19DA806}" type="datetimeFigureOut">
              <a:rPr lang="es-MX" smtClean="0"/>
              <a:t>14/11/2018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E7F7B1-93A3-464D-AC23-E0A8687E1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3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8452" y="130633"/>
            <a:ext cx="940052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Ju</a:t>
            </a:r>
            <a:r>
              <a:rPr lang="es-MX" altLang="es-MX" sz="2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 Aut</a:t>
            </a:r>
            <a:r>
              <a:rPr lang="es-MX" altLang="es-MX" sz="2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noma de Tabasco. </a:t>
            </a:r>
            <a:b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</a:t>
            </a:r>
            <a:r>
              <a:rPr lang="es-MX" altLang="es-MX" sz="2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Acad</a:t>
            </a:r>
            <a:r>
              <a:rPr lang="es-MX" altLang="es-MX" sz="2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mica de Ciencias Econ</a:t>
            </a:r>
            <a:r>
              <a:rPr lang="es-MX" altLang="es-MX" sz="25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2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mico Administrativas.</a:t>
            </a:r>
            <a:endParaRPr lang="es-MX" altLang="es-MX" sz="2500" b="1" dirty="0">
              <a:solidFill>
                <a:prstClr val="black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25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5004" y="5112177"/>
            <a:ext cx="47221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Integrantes: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/>
            </a:r>
            <a:br>
              <a:rPr lang="es-MX" altLang="es-MX" sz="2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</a:br>
            <a:r>
              <a:rPr lang="es-MX" altLang="es-MX" sz="2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Yessica Carreta Montiel  </a:t>
            </a:r>
          </a:p>
          <a:p>
            <a:pPr lvl="0" eaLnBrk="0" fontAlgn="base" hangingPunct="0"/>
            <a:r>
              <a:rPr lang="es-MX" altLang="es-MX" sz="20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 </a:t>
            </a:r>
            <a:r>
              <a:rPr lang="es-MX" sz="2000" dirty="0"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Elizabeth miranda isidro </a:t>
            </a:r>
          </a:p>
          <a:p>
            <a:r>
              <a:rPr lang="es-MX" sz="2000" dirty="0">
                <a:latin typeface="Meiryo" panose="020B0604030504040204" pitchFamily="34" charset="-128"/>
                <a:ea typeface="Meiryo" panose="020B0604030504040204" pitchFamily="34" charset="-128"/>
                <a:cs typeface="Aharoni" panose="02010803020104030203" pitchFamily="2" charset="-79"/>
              </a:rPr>
              <a:t>Leydi Edith Raymundo Torruco</a:t>
            </a:r>
            <a:endParaRPr lang="es-MX" sz="2000" dirty="0">
              <a:solidFill>
                <a:srgbClr val="E6B729">
                  <a:lumMod val="40000"/>
                  <a:lumOff val="60000"/>
                </a:srgbClr>
              </a:solidFill>
              <a:latin typeface="Meiryo" panose="020B0604030504040204" pitchFamily="34" charset="-128"/>
              <a:ea typeface="Meiryo" panose="020B0604030504040204" pitchFamily="34" charset="-128"/>
              <a:cs typeface="Aharoni" panose="02010803020104030203" pitchFamily="2" charset="-79"/>
            </a:endParaRPr>
          </a:p>
        </p:txBody>
      </p:sp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43167" r="60284" b="22720"/>
          <a:stretch>
            <a:fillRect/>
          </a:stretch>
        </p:blipFill>
        <p:spPr bwMode="auto">
          <a:xfrm>
            <a:off x="10848975" y="130633"/>
            <a:ext cx="966127" cy="11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25961" r="75899" b="43851"/>
          <a:stretch>
            <a:fillRect/>
          </a:stretch>
        </p:blipFill>
        <p:spPr bwMode="auto">
          <a:xfrm>
            <a:off x="416563" y="130633"/>
            <a:ext cx="845567" cy="12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42115" y="2445771"/>
            <a:ext cx="4939998" cy="1609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DETECTOR DE HUELLA PARA LA ASISTENCIA DE LOS PROFESORES DE DACEA”</a:t>
            </a:r>
            <a:endParaRPr lang="es-MX" sz="2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0" fontAlgn="base" hangingPunct="0"/>
            <a:r>
              <a:rPr lang="es-MX" sz="2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7084" y="1523332"/>
            <a:ext cx="2987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Línea de aplicación: </a:t>
            </a:r>
            <a:r>
              <a:rPr lang="es-MX" sz="2000" dirty="0"/>
              <a:t>Económico Administrativo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60" y="1426334"/>
            <a:ext cx="3987795" cy="53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821B890E-ED97-48F7-B02E-71E58245A1EF}"/>
              </a:ext>
            </a:extLst>
          </p:cNvPr>
          <p:cNvSpPr/>
          <p:nvPr/>
        </p:nvSpPr>
        <p:spPr>
          <a:xfrm>
            <a:off x="4532244" y="424070"/>
            <a:ext cx="3405809" cy="108667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LECTOR DE HUELLA DIGITAL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5BC4E6DD-AEF4-4060-A829-3D9A5A6676CD}"/>
              </a:ext>
            </a:extLst>
          </p:cNvPr>
          <p:cNvSpPr/>
          <p:nvPr/>
        </p:nvSpPr>
        <p:spPr>
          <a:xfrm>
            <a:off x="4532244" y="2769704"/>
            <a:ext cx="4320210" cy="15935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Tipo de proyecto: Económico Administrativo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xmlns="" id="{5D2A11C6-A60B-4CC6-8C96-B3959680D4EE}"/>
              </a:ext>
            </a:extLst>
          </p:cNvPr>
          <p:cNvSpPr/>
          <p:nvPr/>
        </p:nvSpPr>
        <p:spPr>
          <a:xfrm>
            <a:off x="5992831" y="1683026"/>
            <a:ext cx="659759" cy="914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Resultado de imagen para lector de huella digital">
            <a:extLst>
              <a:ext uri="{FF2B5EF4-FFF2-40B4-BE49-F238E27FC236}">
                <a16:creationId xmlns:a16="http://schemas.microsoft.com/office/drawing/2014/main" xmlns="" id="{ECF1A740-51F9-4177-B7DA-1740D6B2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" y="226612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2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/>
              <a:t>Planteamiento del problema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 la división de ciencia económico admirativa  se tiene implementada el control de las asistencias de los profesores de manera manual en unos formatos en los cuales cada profesor tiene que firmar , en ,muchas ocasiones el profesor abarca demasiado espacio y se confunden las informaciones.</a:t>
            </a:r>
          </a:p>
        </p:txBody>
      </p:sp>
    </p:spTree>
    <p:extLst>
      <p:ext uri="{BB962C8B-B14F-4D97-AF65-F5344CB8AC3E}">
        <p14:creationId xmlns:p14="http://schemas.microsoft.com/office/powerpoint/2010/main" val="354487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/>
              <a:t>Propuesta para la solución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Para poder combatir esta problemática se que presenta en la división DACEA  en cuanto al control de las asistencias de los profesores. </a:t>
            </a:r>
          </a:p>
          <a:p>
            <a:pPr marL="0" indent="0" algn="just">
              <a:buNone/>
            </a:pPr>
            <a:r>
              <a:rPr lang="es-MX" dirty="0"/>
              <a:t>Nuestras propuesta es implementar un detector de huella para controlar las asistencias y que este vinculado con la nomina para que en el momento que el profesor no cheque su asistencia se presente inmediatamente el descuento en su nomina.</a:t>
            </a:r>
          </a:p>
          <a:p>
            <a:pPr marL="0" indent="0" algn="just">
              <a:buNone/>
            </a:pPr>
            <a:r>
              <a:rPr lang="es-MX" dirty="0"/>
              <a:t>La inversión es de : 11,900.00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0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000" dirty="0"/>
              <a:t>Alcances</a:t>
            </a:r>
            <a:r>
              <a:rPr lang="es-MX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Este es uno de los métodos más utilizados por las diferentes empresas y organizaciones alrededor del mundo. Debido a los recientes avances tecnológicos, este se ha convertido en un método accesible y factible para cualquier tipo de organización.</a:t>
            </a:r>
          </a:p>
          <a:p>
            <a:pPr marL="0" indent="0" algn="just">
              <a:buNone/>
            </a:pPr>
            <a:r>
              <a:rPr lang="es-MX" dirty="0"/>
              <a:t>El beneficio es para el personal encargado de checar las asistencias ya   que al implementar el detector de huella  ahorrarían tiempo y esfuerzos en el manejo del sistema y en este caso hacen ahorro de nómina en la Universidad Juárez Autónoma de Tabasco.</a:t>
            </a:r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500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180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Meiryo</vt:lpstr>
      <vt:lpstr>Aharoni</vt:lpstr>
      <vt:lpstr>Arial</vt:lpstr>
      <vt:lpstr>Calibri</vt:lpstr>
      <vt:lpstr>Garamond</vt:lpstr>
      <vt:lpstr>Orgánico</vt:lpstr>
      <vt:lpstr>Presentación de PowerPoint</vt:lpstr>
      <vt:lpstr>Presentación de PowerPoint</vt:lpstr>
      <vt:lpstr>Planteamiento del problema </vt:lpstr>
      <vt:lpstr>Propuesta para la solución </vt:lpstr>
      <vt:lpstr>Alcances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2018-11-14T01:48:42Z</dcterms:created>
  <dcterms:modified xsi:type="dcterms:W3CDTF">2018-11-15T00:41:32Z</dcterms:modified>
</cp:coreProperties>
</file>